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6E67E"/>
    <a:srgbClr val="009900"/>
    <a:srgbClr val="84110E"/>
    <a:srgbClr val="000066"/>
    <a:srgbClr val="EA2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226" autoAdjust="0"/>
  </p:normalViewPr>
  <p:slideViewPr>
    <p:cSldViewPr>
      <p:cViewPr varScale="1">
        <p:scale>
          <a:sx n="44" d="100"/>
          <a:sy n="44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04B6AB-53BB-4985-8779-A163FFDE531B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1BC31FA-9557-4CAB-980C-B9C4F9596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60246-CBD3-49E1-A7D3-62C166FB515D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4AF1-9E7E-440D-B5E9-C95BAFE7D2D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8D28-C37A-4F0E-A3B8-217A7EB7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69B7-0185-4B26-A0F1-12FEAABA4F9C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1F08-ECF3-4A41-B6BD-316E6BEFB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6A47-C397-443B-A25C-8A7253457002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2F84-8FF1-4A5D-B456-565D1CD93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C25B-6888-4D3F-8945-23F2302B29E4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4E44-7689-4542-B4C4-4C1711B09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6531-6512-487E-A4DF-3CECD8E10332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CF52-9773-4687-B418-6E6952B35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00A-A979-4F94-870F-17F3BBA7B31D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C944-0A33-493C-B580-DF23C6F9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0426-F042-428E-9D3F-F00F56CB571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49ED-B24D-4944-81EF-CF4EE0C0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3E3A-18E5-4A2B-B079-287FBD2C2FF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E7BF-1D59-47B6-84D7-5DD8006C2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E008-5DD4-45A0-B649-A3176B4B330C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9883-010F-4077-A404-EB5A50DBB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7696-0E7F-4214-8F41-382CC1E8235F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D267-E5DB-4632-9AF0-BD8314FF2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60BD-17E3-4F44-89F7-7AD5B4E956D4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6F4D-1D56-4F02-BA52-A1B48EA2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71D3-756C-4F8E-B920-4BEECA5F143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8112-AB64-456B-B02A-9D4D108DA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D792-D15C-46F1-A04D-BD6F2A4FD5D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8544-0711-4E10-81D2-8D4A3E23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02F2-9925-4CB1-A39C-101D4CDBF48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6846-CB92-44B2-B5B2-6D081F9D0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223B-A27E-4725-82E8-8AE8E4CDE5C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C88D-84B8-4597-9068-5DE32B981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6324-EA1C-438E-99ED-FB6F8EBBB6C6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C4AA-6998-49F3-96B1-D2E302C02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160076-F150-42AE-B7E3-7C202819F8B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14EB3BB-848E-4F3F-BB9E-D2402BA69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29" r:id="rId11"/>
    <p:sldLayoutId id="2147483718" r:id="rId12"/>
    <p:sldLayoutId id="2147483730" r:id="rId13"/>
    <p:sldLayoutId id="2147483717" r:id="rId14"/>
    <p:sldLayoutId id="2147483716" r:id="rId15"/>
    <p:sldLayoutId id="214748371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%20%20%20&#1056;&#1040;&#1041;&#1054;&#1058;&#1040;\1%20%20%20&#1056;&#1040;&#1041;&#1054;&#1058;&#1040;\1%20%20&#1052;&#1059;&#1047;&#1067;&#1050;&#1040;%20%20&#1057;&#1055;&#1045;&#1062;&#1048;&#1040;&#1051;&#1048;&#1057;&#1058;&#1040;&#1052;%20&#1053;&#1040;%20&#1047;&#1040;&#1053;&#1071;&#1058;&#1048;&#1071;\&#1048;&#1047;&#1054;&#1041;&#1056;&#1040;&#1047;&#1048;&#1058;&#1045;&#1051;&#1068;&#1053;&#1040;&#1071;%20&#1044;&#1045;&#1071;&#1058;&#1045;&#1051;&#1068;&#1053;&#1054;&#1057;&#1058;&#1068;\&#1055;&#1054;&#1044;&#1042;&#1048;&#1046;&#1053;&#1040;&#1071;\&#1051;&#1059;&#1063;&#1064;&#1045;%20&#1044;&#1056;&#1059;&#1043;&#1040;%20&#1053;&#1045;%20&#1053;&#1040;&#1049;&#1058;&#1048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wmf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wmf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wmf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wmf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wmf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wmf"/><Relationship Id="rId7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571500" y="4357688"/>
            <a:ext cx="600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66"/>
                </a:solidFill>
                <a:latin typeface="Comic Sans MS" pitchFamily="66" charset="0"/>
              </a:rPr>
              <a:t>Автор: учитель-логопед</a:t>
            </a:r>
          </a:p>
          <a:p>
            <a:pPr algn="ctr"/>
            <a:r>
              <a:rPr lang="ru-RU" sz="2800">
                <a:solidFill>
                  <a:srgbClr val="000066"/>
                </a:solidFill>
                <a:latin typeface="Comic Sans MS" pitchFamily="66" charset="0"/>
              </a:rPr>
              <a:t> Казарина А.В.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Comic Sans MS" pitchFamily="66" charset="0"/>
              </a:rPr>
              <a:t>МДОУ Детский сад № 63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Comic Sans MS" pitchFamily="66" charset="0"/>
              </a:rPr>
              <a:t>г. Усть-Кут</a:t>
            </a: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71500" y="642938"/>
            <a:ext cx="75723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EA2100"/>
                </a:solidFill>
                <a:latin typeface="Verdana" pitchFamily="34" charset="0"/>
              </a:rPr>
              <a:t>Игра</a:t>
            </a:r>
          </a:p>
          <a:p>
            <a:pPr algn="ctr"/>
            <a:r>
              <a:rPr lang="ru-RU" sz="3200" b="1">
                <a:solidFill>
                  <a:srgbClr val="EA2100"/>
                </a:solidFill>
                <a:latin typeface="Verdana" pitchFamily="34" charset="0"/>
              </a:rPr>
              <a:t>на развитие фонематического слуха</a:t>
            </a:r>
          </a:p>
          <a:p>
            <a:pPr algn="ctr"/>
            <a:r>
              <a:rPr lang="ru-RU" sz="5400" b="1">
                <a:solidFill>
                  <a:srgbClr val="EA2100"/>
                </a:solidFill>
                <a:latin typeface="Verdana" pitchFamily="34" charset="0"/>
              </a:rPr>
              <a:t> «Собери груз»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7026285">
            <a:off x="5927241" y="5116965"/>
            <a:ext cx="1499762" cy="1625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6948264" y="3535227"/>
            <a:ext cx="2042337" cy="2213040"/>
          </a:xfrm>
          <a:prstGeom prst="rect">
            <a:avLst/>
          </a:prstGeom>
        </p:spPr>
      </p:pic>
      <p:pic>
        <p:nvPicPr>
          <p:cNvPr id="19463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888449">
            <a:off x="587375" y="285751"/>
            <a:ext cx="9493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84528">
            <a:off x="90488" y="4824412"/>
            <a:ext cx="19446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ЛУЧШЕ ДРУГА НЕ НАЙТ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2813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-fotki.yandex.ru/get/5907/kur-valentina.13d/0_8e784_7e912315_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2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00125" y="285750"/>
            <a:ext cx="7143750" cy="370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УмНиЦа!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 rot="18608584">
            <a:off x="5715876" y="2960155"/>
            <a:ext cx="2042337" cy="2213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 rot="2500985">
            <a:off x="6518350" y="2772721"/>
            <a:ext cx="3011685" cy="2993395"/>
          </a:xfrm>
          <a:prstGeom prst="rect">
            <a:avLst/>
          </a:prstGeom>
        </p:spPr>
      </p:pic>
      <p:pic>
        <p:nvPicPr>
          <p:cNvPr id="1026" name="Picture 2" descr="http://spectechnika.pro/upload/types/cat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8063" y="4343400"/>
            <a:ext cx="37020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2813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31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1.00903 0.0004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51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1.05382 -3.7037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9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99271 -0.0101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8"/>
          <p:cNvSpPr>
            <a:spLocks noChangeArrowheads="1"/>
          </p:cNvSpPr>
          <p:nvPr/>
        </p:nvSpPr>
        <p:spPr bwMode="auto">
          <a:xfrm>
            <a:off x="928688" y="928688"/>
            <a:ext cx="78914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84110E"/>
                </a:solidFill>
                <a:latin typeface="Constantia" pitchFamily="18" charset="0"/>
              </a:rPr>
              <a:t>ЗАДАНИЕ:</a:t>
            </a:r>
          </a:p>
          <a:p>
            <a:r>
              <a:rPr lang="ru-RU" sz="3600" b="1" i="1">
                <a:solidFill>
                  <a:srgbClr val="84110E"/>
                </a:solidFill>
                <a:latin typeface="Constantia" pitchFamily="18" charset="0"/>
              </a:rPr>
              <a:t>В машине едут разные картинки, выбери картинки, в названии которых есть звук «Р».</a:t>
            </a:r>
          </a:p>
          <a:p>
            <a:r>
              <a:rPr lang="ru-RU" sz="3600" b="1" i="1">
                <a:solidFill>
                  <a:srgbClr val="84110E"/>
                </a:solidFill>
                <a:latin typeface="Constantia" pitchFamily="18" charset="0"/>
              </a:rPr>
              <a:t>Назови картинки, послушай. Если в слове есть звук Р – нажми красный кружок,  если нет, то нажми синий кружок.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6" descr="D:\PFILES\MSOFFICE\MEDIA\CNTCD1\CLIPART2\J02325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00063"/>
            <a:ext cx="2427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135729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500694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28598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858016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57226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000232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31" name="Picture 33" descr="8697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789363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http://stihiya.org/public/users/comments/img_483189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150" y="411163"/>
            <a:ext cx="185737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4" descr="http://im8-tub-ru.yandex.net/i?id=225429503-13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789363"/>
            <a:ext cx="237648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D:\PFILES\MSOFFICE\MEDIA\CNTCD1\CLIPART2\J02151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643313"/>
            <a:ext cx="205263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D:\PFILES\MSOFFICE\MEDIA\CNTCD1\CLIPART2\J02151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71500"/>
            <a:ext cx="20272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2786050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1500166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5715008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2786050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7000892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1857356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4" descr="Скины для Iconsoft Phone Extension - PhonEx - 4PDA"/>
          <p:cNvPicPr>
            <a:picLocks noChangeAspect="1" noChangeArrowheads="1"/>
          </p:cNvPicPr>
          <p:nvPr/>
        </p:nvPicPr>
        <p:blipFill>
          <a:blip r:embed="rId7" cstate="print"/>
          <a:srcRect l="16000" r="12000"/>
          <a:stretch>
            <a:fillRect/>
          </a:stretch>
        </p:blipFill>
        <p:spPr bwMode="auto">
          <a:xfrm>
            <a:off x="1642524" y="338901"/>
            <a:ext cx="1767425" cy="206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57" name="Picture 14" descr="http://www.arkadassitesi.org/uploads/posts/1349099051_msn_image_hzlg6glkt_thumper-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471863"/>
            <a:ext cx="1657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57250"/>
            <a:ext cx="25257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215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05123">
            <a:off x="5773738" y="635000"/>
            <a:ext cx="2111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J02329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571875"/>
            <a:ext cx="30051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500166" y="300037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85788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42925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571736" y="300037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572264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07167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8" descr="http://img-fotki.yandex.ru/get/3611/inmira.16/0_3741d_764ca205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1025" y="3714750"/>
            <a:ext cx="1746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J0232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857250"/>
            <a:ext cx="23129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J02329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00438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D:\PFILES\MSOFFICE\MEDIA\CNTCD1\CLIPART2\J02153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643313"/>
            <a:ext cx="25431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14612" y="25003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35729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0076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35742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714480" y="25003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605" name="Picture 14" descr="http://borgl1.edu.yar.ru/data/images/512_w300_h2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274638"/>
            <a:ext cx="24939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J0246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2554">
            <a:off x="5314950" y="731838"/>
            <a:ext cx="30845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15968">
            <a:off x="5538788" y="3584575"/>
            <a:ext cx="19224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D:\PFILES\MSOFFICE\MEDIA\CNTCD1\CLIPART2\J021537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4000500"/>
            <a:ext cx="2247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86050" y="571501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35729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786446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500694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42886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929454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500826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928794" y="571501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29" name="Picture 2" descr="http://us.cdn1.123rf.com/168nwm/lelik759/lelik7591008/lelik759100800322/7672783-the-leather-brown-armchair-is-isolated-on-a-white-backgroun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74638"/>
            <a:ext cx="22479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PFILES\MSOFFICE\MEDIA\CNTCD1\CLIPART2\J02152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714375"/>
            <a:ext cx="1752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571736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700089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429256" y="557214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1571604" y="550070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429388" y="557214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500298" y="550070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072198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0016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10" descr="http://www.pristinedogs.co.uk/siteimages/dog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63" y="552450"/>
            <a:ext cx="23034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16" descr="http://www.lenagold.ru/fon/clipart/p/per/perets10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3963988"/>
            <a:ext cx="17335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http://s60.radikal.ru/i168/1105/57/c10f0526552ex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6700" y="3500438"/>
            <a:ext cx="174942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57188"/>
            <a:ext cx="2058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D:\PFILES\MSOFFICE\MEDIA\CNTCD1\CLIPART2\J021551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3"/>
            <a:ext cx="24511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:\PFILES\MSOFFICE\MEDIA\CNTCD1\CLIPART2\J021579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3643313"/>
            <a:ext cx="14033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8605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57173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72198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929454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664370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57160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785918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77" name="Picture 6" descr="http://im7-tub-ru.yandex.net/i?id=29655046-36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643313"/>
            <a:ext cx="2808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50</Words>
  <Application>Microsoft Office PowerPoint</Application>
  <PresentationFormat>Экран (4:3)</PresentationFormat>
  <Paragraphs>11</Paragraphs>
  <Slides>10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Trebuchet MS</vt:lpstr>
      <vt:lpstr>Wingdings 3</vt:lpstr>
      <vt:lpstr>Calibri</vt:lpstr>
      <vt:lpstr>Comic Sans MS</vt:lpstr>
      <vt:lpstr>Verdana</vt:lpstr>
      <vt:lpstr>Constantia</vt:lpstr>
      <vt:lpstr>Грань</vt:lpstr>
      <vt:lpstr>Грань</vt:lpstr>
      <vt:lpstr>Грань</vt:lpstr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Alena</cp:lastModifiedBy>
  <cp:revision>34</cp:revision>
  <dcterms:created xsi:type="dcterms:W3CDTF">2011-05-25T06:28:32Z</dcterms:created>
  <dcterms:modified xsi:type="dcterms:W3CDTF">2015-02-03T04:54:14Z</dcterms:modified>
</cp:coreProperties>
</file>