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1"/>
  </p:sldMasterIdLst>
  <p:notesMasterIdLst>
    <p:notesMasterId r:id="rId12"/>
  </p:notesMasterIdLst>
  <p:sldIdLst>
    <p:sldId id="256" r:id="rId2"/>
    <p:sldId id="264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5" r:id="rId1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  <a:srgbClr val="C6E67E"/>
    <a:srgbClr val="009900"/>
    <a:srgbClr val="84110E"/>
    <a:srgbClr val="000066"/>
    <a:srgbClr val="EA21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82226" autoAdjust="0"/>
  </p:normalViewPr>
  <p:slideViewPr>
    <p:cSldViewPr>
      <p:cViewPr varScale="1">
        <p:scale>
          <a:sx n="44" d="100"/>
          <a:sy n="44" d="100"/>
        </p:scale>
        <p:origin x="-972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BA04B6AB-53BB-4985-8779-A163FFDE531B}" type="datetimeFigureOut">
              <a:rPr lang="ru-RU"/>
              <a:pPr>
                <a:defRPr/>
              </a:pPr>
              <a:t>03.02.2015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31BC31FA-9557-4CAB-980C-B9C4F9596C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969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DB60246-CBD3-49E1-A7D3-62C166FB515D}" type="slidenum">
              <a:rPr lang="ru-RU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>
            <a:grpSpLocks/>
          </p:cNvGrpSpPr>
          <p:nvPr/>
        </p:nvGrpSpPr>
        <p:grpSpPr bwMode="auto">
          <a:xfrm>
            <a:off x="-7938" y="-7938"/>
            <a:ext cx="9169401" cy="6873876"/>
            <a:chOff x="-8466" y="-8468"/>
            <a:chExt cx="9169804" cy="6874935"/>
          </a:xfrm>
        </p:grpSpPr>
        <p:cxnSp>
          <p:nvCxnSpPr>
            <p:cNvPr id="5" name="Straight Connector 16"/>
            <p:cNvCxnSpPr/>
            <p:nvPr/>
          </p:nvCxnSpPr>
          <p:spPr>
            <a:xfrm flipV="1">
              <a:off x="5130498" y="4175239"/>
              <a:ext cx="4022902" cy="2683288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17"/>
            <p:cNvCxnSpPr/>
            <p:nvPr/>
          </p:nvCxnSpPr>
          <p:spPr>
            <a:xfrm>
              <a:off x="7041932" y="-529"/>
              <a:ext cx="1219254" cy="6859057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Freeform 18"/>
            <p:cNvSpPr/>
            <p:nvPr/>
          </p:nvSpPr>
          <p:spPr>
            <a:xfrm>
              <a:off x="6891113" y="-529"/>
              <a:ext cx="2270225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19"/>
            <p:cNvSpPr/>
            <p:nvPr/>
          </p:nvSpPr>
          <p:spPr>
            <a:xfrm>
              <a:off x="7205452" y="-8468"/>
              <a:ext cx="1947948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20"/>
            <p:cNvSpPr/>
            <p:nvPr/>
          </p:nvSpPr>
          <p:spPr>
            <a:xfrm>
              <a:off x="6638689" y="3919613"/>
              <a:ext cx="251312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21"/>
            <p:cNvSpPr/>
            <p:nvPr/>
          </p:nvSpPr>
          <p:spPr>
            <a:xfrm>
              <a:off x="7010180" y="-8468"/>
              <a:ext cx="2143219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22"/>
            <p:cNvSpPr/>
            <p:nvPr/>
          </p:nvSpPr>
          <p:spPr>
            <a:xfrm>
              <a:off x="8296112" y="-8468"/>
              <a:ext cx="857288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23"/>
            <p:cNvSpPr/>
            <p:nvPr/>
          </p:nvSpPr>
          <p:spPr>
            <a:xfrm>
              <a:off x="8077027" y="-8468"/>
              <a:ext cx="1066847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24"/>
            <p:cNvSpPr/>
            <p:nvPr/>
          </p:nvSpPr>
          <p:spPr>
            <a:xfrm>
              <a:off x="8059565" y="4894488"/>
              <a:ext cx="1095423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27"/>
            <p:cNvSpPr/>
            <p:nvPr/>
          </p:nvSpPr>
          <p:spPr>
            <a:xfrm>
              <a:off x="-8466" y="-8468"/>
              <a:ext cx="863639" cy="5698416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654AF1-9E7E-440D-B5E9-C95BAFE7D2DE}" type="datetimeFigureOut">
              <a:rPr lang="ru-RU"/>
              <a:pPr>
                <a:defRPr/>
              </a:pPr>
              <a:t>03.02.2015</a:t>
            </a:fld>
            <a:endParaRPr lang="ru-RU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2E8D28-C37A-4F0E-A3B8-217A7EB726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F869B7-0185-4B26-A0F1-12FEAABA4F9C}" type="datetimeFigureOut">
              <a:rPr lang="ru-RU"/>
              <a:pPr>
                <a:defRPr/>
              </a:pPr>
              <a:t>03.02.2015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461F08-ECF3-4A41-B6BD-316E6BEFB6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3"/>
          <p:cNvSpPr txBox="1"/>
          <p:nvPr/>
        </p:nvSpPr>
        <p:spPr>
          <a:xfrm>
            <a:off x="482600" y="790575"/>
            <a:ext cx="457200" cy="584200"/>
          </a:xfrm>
          <a:prstGeom prst="rect">
            <a:avLst/>
          </a:prstGeom>
        </p:spPr>
        <p:txBody>
          <a:bodyPr anchor="ctr"/>
          <a:lstStyle/>
          <a:p>
            <a:pPr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“</a:t>
            </a:r>
          </a:p>
        </p:txBody>
      </p:sp>
      <p:sp>
        <p:nvSpPr>
          <p:cNvPr id="6" name="TextBox 24"/>
          <p:cNvSpPr txBox="1"/>
          <p:nvPr/>
        </p:nvSpPr>
        <p:spPr>
          <a:xfrm>
            <a:off x="6748463" y="2886075"/>
            <a:ext cx="457200" cy="585788"/>
          </a:xfrm>
          <a:prstGeom prst="rect">
            <a:avLst/>
          </a:prstGeom>
        </p:spPr>
        <p:txBody>
          <a:bodyPr anchor="ctr"/>
          <a:lstStyle/>
          <a:p>
            <a:pPr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EC6A47-C397-443B-A25C-8A7253457002}" type="datetimeFigureOut">
              <a:rPr lang="ru-RU"/>
              <a:pPr>
                <a:defRPr/>
              </a:pPr>
              <a:t>03.02.2015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E92F84-8FF1-4A5D-B456-565D1CD931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63C25B-6888-4D3F-8945-23F2302B29E4}" type="datetimeFigureOut">
              <a:rPr lang="ru-RU"/>
              <a:pPr>
                <a:defRPr/>
              </a:pPr>
              <a:t>03.02.2015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564E44-7689-4542-B4C4-4C1711B09A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3"/>
          <p:cNvSpPr txBox="1"/>
          <p:nvPr/>
        </p:nvSpPr>
        <p:spPr>
          <a:xfrm>
            <a:off x="482600" y="790575"/>
            <a:ext cx="457200" cy="584200"/>
          </a:xfrm>
          <a:prstGeom prst="rect">
            <a:avLst/>
          </a:prstGeom>
        </p:spPr>
        <p:txBody>
          <a:bodyPr anchor="ctr"/>
          <a:lstStyle/>
          <a:p>
            <a:pPr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“</a:t>
            </a:r>
          </a:p>
        </p:txBody>
      </p:sp>
      <p:sp>
        <p:nvSpPr>
          <p:cNvPr id="6" name="TextBox 24"/>
          <p:cNvSpPr txBox="1"/>
          <p:nvPr/>
        </p:nvSpPr>
        <p:spPr>
          <a:xfrm>
            <a:off x="6748463" y="2886075"/>
            <a:ext cx="457200" cy="585788"/>
          </a:xfrm>
          <a:prstGeom prst="rect">
            <a:avLst/>
          </a:prstGeom>
        </p:spPr>
        <p:txBody>
          <a:bodyPr anchor="ctr"/>
          <a:lstStyle/>
          <a:p>
            <a:pPr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536531-6512-487E-A4DF-3CECD8E10332}" type="datetimeFigureOut">
              <a:rPr lang="ru-RU"/>
              <a:pPr>
                <a:defRPr/>
              </a:pPr>
              <a:t>03.02.2015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74CF52-9773-4687-B418-6E6952B352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5C100A-A979-4F94-870F-17F3BBA7B31D}" type="datetimeFigureOut">
              <a:rPr lang="ru-RU"/>
              <a:pPr>
                <a:defRPr/>
              </a:pPr>
              <a:t>03.02.2015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6DC944-0A33-493C-B580-DF23C6F943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5E0426-F042-428E-9D3F-F00F56CB5711}" type="datetimeFigureOut">
              <a:rPr lang="ru-RU"/>
              <a:pPr>
                <a:defRPr/>
              </a:pPr>
              <a:t>03.02.2015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CC49ED-B24D-4944-81EF-CF4EE0C040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B33E3A-18E5-4A2B-B079-287FBD2C2FF1}" type="datetimeFigureOut">
              <a:rPr lang="ru-RU"/>
              <a:pPr>
                <a:defRPr/>
              </a:pPr>
              <a:t>03.02.2015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45E7BF-1D59-47B6-84D7-5DD8006C2E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4CE008-5DD4-45A0-B649-A3176B4B330C}" type="datetimeFigureOut">
              <a:rPr lang="ru-RU"/>
              <a:pPr>
                <a:defRPr/>
              </a:pPr>
              <a:t>03.02.2015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D29883-010F-4077-A404-EB5A50DBB7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417696-0E7F-4214-8F41-382CC1E8235F}" type="datetimeFigureOut">
              <a:rPr lang="ru-RU"/>
              <a:pPr>
                <a:defRPr/>
              </a:pPr>
              <a:t>03.02.2015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EFD267-E5DB-4632-9AF0-BD8314FF2A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8560BD-17E3-4F44-89F7-7AD5B4E956D4}" type="datetimeFigureOut">
              <a:rPr lang="ru-RU"/>
              <a:pPr>
                <a:defRPr/>
              </a:pPr>
              <a:t>03.02.2015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936F4D-1D56-4F02-BA52-A1B48EA259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8871D3-756C-4F8E-B920-4BEECA5F143A}" type="datetimeFigureOut">
              <a:rPr lang="ru-RU"/>
              <a:pPr>
                <a:defRPr/>
              </a:pPr>
              <a:t>03.02.2015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D68112-AB64-456B-B02A-9D4D108DAC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81D792-D15C-46F1-A04D-BD6F2A4FD5D1}" type="datetimeFigureOut">
              <a:rPr lang="ru-RU"/>
              <a:pPr>
                <a:defRPr/>
              </a:pPr>
              <a:t>03.02.2015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118544-0711-4E10-81D2-8D4A3E230B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A202F2-9925-4CB1-A39C-101D4CDBF48A}" type="datetimeFigureOut">
              <a:rPr lang="ru-RU"/>
              <a:pPr>
                <a:defRPr/>
              </a:pPr>
              <a:t>03.02.2015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FC6846-CB92-44B2-B5B2-6D081F9D02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D2223B-A27E-4725-82E8-8AE8E4CDE5CA}" type="datetimeFigureOut">
              <a:rPr lang="ru-RU"/>
              <a:pPr>
                <a:defRPr/>
              </a:pPr>
              <a:t>03.02.2015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7BC88D-84B8-4597-9068-5DE32B9817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386324-EA1C-438E-99ED-FB6F8EBBB6C6}" type="datetimeFigureOut">
              <a:rPr lang="ru-RU"/>
              <a:pPr>
                <a:defRPr/>
              </a:pPr>
              <a:t>03.02.2015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C4C4AA-6998-49F3-96B1-D2E302C02B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6"/>
          <p:cNvGrpSpPr>
            <a:grpSpLocks/>
          </p:cNvGrpSpPr>
          <p:nvPr/>
        </p:nvGrpSpPr>
        <p:grpSpPr bwMode="auto">
          <a:xfrm>
            <a:off x="-7938" y="-7938"/>
            <a:ext cx="9169401" cy="6873876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90"/>
              <a:ext cx="457221" cy="285317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497" y="4175239"/>
              <a:ext cx="4022902" cy="2683288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1932" y="-529"/>
              <a:ext cx="1219254" cy="6859057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113" y="-529"/>
              <a:ext cx="2270225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452" y="-8468"/>
              <a:ext cx="1947948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8689" y="3919613"/>
              <a:ext cx="2513124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180" y="-8468"/>
              <a:ext cx="2143219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6112" y="-8468"/>
              <a:ext cx="857288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027" y="-8468"/>
              <a:ext cx="1066847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59564" y="4894488"/>
              <a:ext cx="1095423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609600"/>
            <a:ext cx="6348413" cy="132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2160588"/>
            <a:ext cx="6348413" cy="3881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438" y="6042025"/>
            <a:ext cx="684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4160076-F150-42AE-B7E3-7C202819F8BE}" type="datetimeFigureOut">
              <a:rPr lang="ru-RU"/>
              <a:pPr>
                <a:defRPr/>
              </a:pPr>
              <a:t>03.02.2015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042025"/>
            <a:ext cx="462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5250" y="6042025"/>
            <a:ext cx="5127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smtClean="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114EB3BB-848E-4F3F-BB9E-D2402BA69E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7" r:id="rId2"/>
    <p:sldLayoutId id="2147483726" r:id="rId3"/>
    <p:sldLayoutId id="2147483725" r:id="rId4"/>
    <p:sldLayoutId id="2147483724" r:id="rId5"/>
    <p:sldLayoutId id="2147483723" r:id="rId6"/>
    <p:sldLayoutId id="2147483722" r:id="rId7"/>
    <p:sldLayoutId id="2147483721" r:id="rId8"/>
    <p:sldLayoutId id="2147483720" r:id="rId9"/>
    <p:sldLayoutId id="2147483719" r:id="rId10"/>
    <p:sldLayoutId id="2147483729" r:id="rId11"/>
    <p:sldLayoutId id="2147483718" r:id="rId12"/>
    <p:sldLayoutId id="2147483730" r:id="rId13"/>
    <p:sldLayoutId id="2147483717" r:id="rId14"/>
    <p:sldLayoutId id="2147483716" r:id="rId15"/>
    <p:sldLayoutId id="2147483715" r:id="rId16"/>
  </p:sldLayoutIdLst>
  <p:txStyles>
    <p:titleStyle>
      <a:lvl1pPr algn="l" defTabSz="457200" rtl="0" fontAlgn="base">
        <a:spcBef>
          <a:spcPct val="0"/>
        </a:spcBef>
        <a:spcAft>
          <a:spcPct val="0"/>
        </a:spcAft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defTabSz="457200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itchFamily="34" charset="0"/>
        </a:defRPr>
      </a:lvl2pPr>
      <a:lvl3pPr algn="l" defTabSz="457200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itchFamily="34" charset="0"/>
        </a:defRPr>
      </a:lvl3pPr>
      <a:lvl4pPr algn="l" defTabSz="457200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itchFamily="34" charset="0"/>
        </a:defRPr>
      </a:lvl4pPr>
      <a:lvl5pPr algn="l" defTabSz="457200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D:\1%20%20%20&#1056;&#1040;&#1041;&#1054;&#1058;&#1040;\1%20%20%20&#1056;&#1040;&#1041;&#1054;&#1058;&#1040;\1%20%20&#1052;&#1059;&#1047;&#1067;&#1050;&#1040;%20%20&#1057;&#1055;&#1045;&#1062;&#1048;&#1040;&#1051;&#1048;&#1057;&#1058;&#1040;&#1052;%20&#1053;&#1040;%20&#1047;&#1040;&#1053;&#1071;&#1058;&#1048;&#1071;\&#1048;&#1047;&#1054;&#1041;&#1056;&#1040;&#1047;&#1048;&#1058;&#1045;&#1051;&#1068;&#1053;&#1040;&#1071;%20&#1044;&#1045;&#1071;&#1058;&#1045;&#1051;&#1068;&#1053;&#1054;&#1057;&#1058;&#1068;\&#1055;&#1054;&#1044;&#1042;&#1048;&#1046;&#1053;&#1040;&#1071;\&#1051;&#1059;&#1063;&#1064;&#1045;%20&#1044;&#1056;&#1059;&#1043;&#1040;%20&#1053;&#1045;%20&#1053;&#1040;&#1049;&#1058;&#1048;.mp3" TargetMode="Externa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39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7.wmf"/><Relationship Id="rId7" Type="http://schemas.openxmlformats.org/officeDocument/2006/relationships/image" Target="../media/image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11.wmf"/><Relationship Id="rId7" Type="http://schemas.openxmlformats.org/officeDocument/2006/relationships/image" Target="../media/image1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1.wav"/><Relationship Id="rId4" Type="http://schemas.openxmlformats.org/officeDocument/2006/relationships/image" Target="../media/image12.w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5.wmf"/><Relationship Id="rId7" Type="http://schemas.openxmlformats.org/officeDocument/2006/relationships/audio" Target="../media/audio2.wav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image" Target="../media/image17.wmf"/><Relationship Id="rId4" Type="http://schemas.openxmlformats.org/officeDocument/2006/relationships/image" Target="../media/image16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9.wmf"/><Relationship Id="rId7" Type="http://schemas.openxmlformats.org/officeDocument/2006/relationships/audio" Target="../media/audio2.wav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image" Target="../media/image21.wmf"/><Relationship Id="rId4" Type="http://schemas.openxmlformats.org/officeDocument/2006/relationships/image" Target="../media/image20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3.wmf"/><Relationship Id="rId7" Type="http://schemas.openxmlformats.org/officeDocument/2006/relationships/audio" Target="../media/audio2.wav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image" Target="../media/image25.wmf"/><Relationship Id="rId4" Type="http://schemas.openxmlformats.org/officeDocument/2006/relationships/image" Target="../media/image24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8.wmf"/><Relationship Id="rId7" Type="http://schemas.openxmlformats.org/officeDocument/2006/relationships/image" Target="../media/image30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32.wmf"/><Relationship Id="rId7" Type="http://schemas.openxmlformats.org/officeDocument/2006/relationships/audio" Target="../media/audio2.wav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image" Target="../media/image34.wmf"/><Relationship Id="rId4" Type="http://schemas.openxmlformats.org/officeDocument/2006/relationships/image" Target="../media/image33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Рисунок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8" name="Прямоугольник 4"/>
          <p:cNvSpPr>
            <a:spLocks noChangeArrowheads="1"/>
          </p:cNvSpPr>
          <p:nvPr/>
        </p:nvSpPr>
        <p:spPr bwMode="auto">
          <a:xfrm>
            <a:off x="571500" y="4357688"/>
            <a:ext cx="6000750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>
                <a:solidFill>
                  <a:srgbClr val="000066"/>
                </a:solidFill>
                <a:latin typeface="Comic Sans MS" pitchFamily="66" charset="0"/>
              </a:rPr>
              <a:t>Автор: учитель-логопед</a:t>
            </a:r>
          </a:p>
          <a:p>
            <a:pPr algn="ctr"/>
            <a:r>
              <a:rPr lang="ru-RU" sz="2800">
                <a:solidFill>
                  <a:srgbClr val="000066"/>
                </a:solidFill>
                <a:latin typeface="Comic Sans MS" pitchFamily="66" charset="0"/>
              </a:rPr>
              <a:t> Казарина А.В.</a:t>
            </a:r>
          </a:p>
          <a:p>
            <a:pPr algn="ctr"/>
            <a:r>
              <a:rPr lang="ru-RU" sz="2000">
                <a:solidFill>
                  <a:srgbClr val="000066"/>
                </a:solidFill>
                <a:latin typeface="Comic Sans MS" pitchFamily="66" charset="0"/>
              </a:rPr>
              <a:t>МДОУ Детский сад № 63</a:t>
            </a:r>
          </a:p>
          <a:p>
            <a:pPr algn="ctr"/>
            <a:r>
              <a:rPr lang="ru-RU" sz="2000">
                <a:solidFill>
                  <a:srgbClr val="000066"/>
                </a:solidFill>
                <a:latin typeface="Comic Sans MS" pitchFamily="66" charset="0"/>
              </a:rPr>
              <a:t>г. Усть-Кут</a:t>
            </a:r>
          </a:p>
        </p:txBody>
      </p:sp>
      <p:sp>
        <p:nvSpPr>
          <p:cNvPr id="19459" name="Прямоугольник 5"/>
          <p:cNvSpPr>
            <a:spLocks noChangeArrowheads="1"/>
          </p:cNvSpPr>
          <p:nvPr/>
        </p:nvSpPr>
        <p:spPr bwMode="auto">
          <a:xfrm>
            <a:off x="571500" y="642938"/>
            <a:ext cx="7572375" cy="271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5400" b="1">
                <a:solidFill>
                  <a:srgbClr val="EA2100"/>
                </a:solidFill>
                <a:latin typeface="Verdana" pitchFamily="34" charset="0"/>
              </a:rPr>
              <a:t>Игра</a:t>
            </a:r>
          </a:p>
          <a:p>
            <a:pPr algn="ctr"/>
            <a:r>
              <a:rPr lang="ru-RU" sz="3200" b="1">
                <a:solidFill>
                  <a:srgbClr val="EA2100"/>
                </a:solidFill>
                <a:latin typeface="Verdana" pitchFamily="34" charset="0"/>
              </a:rPr>
              <a:t>на развитие фонематического слуха</a:t>
            </a:r>
          </a:p>
          <a:p>
            <a:pPr algn="ctr"/>
            <a:r>
              <a:rPr lang="ru-RU" sz="5400" b="1">
                <a:solidFill>
                  <a:srgbClr val="EA2100"/>
                </a:solidFill>
                <a:latin typeface="Verdana" pitchFamily="34" charset="0"/>
              </a:rPr>
              <a:t> «Собери груз»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00FF0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 rot="17026285">
            <a:off x="5927241" y="5116965"/>
            <a:ext cx="1499762" cy="162511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0070C0">
                <a:tint val="45000"/>
                <a:satMod val="400000"/>
              </a:srgbClr>
            </a:duotone>
            <a:extLst>
              <a:ext uri="{BEBA8EAE-BF5A-486C-A8C5-ECC9F3942E4B}"/>
            </a:extLst>
          </a:blip>
          <a:stretch>
            <a:fillRect/>
          </a:stretch>
        </p:blipFill>
        <p:spPr>
          <a:xfrm>
            <a:off x="6948264" y="3535227"/>
            <a:ext cx="2042337" cy="2213040"/>
          </a:xfrm>
          <a:prstGeom prst="rect">
            <a:avLst/>
          </a:prstGeom>
        </p:spPr>
      </p:pic>
      <p:pic>
        <p:nvPicPr>
          <p:cNvPr id="19463" name="Рисунок 4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-3888449">
            <a:off x="587375" y="285751"/>
            <a:ext cx="949325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4" name="Рисунок 5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4584528">
            <a:off x="90488" y="4824412"/>
            <a:ext cx="1944688" cy="184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7" name="ЛУЧШЕ ДРУГА НЕ НАЙТИ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8532813" y="260350"/>
            <a:ext cx="304800" cy="304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4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946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67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467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2" descr="http://img-fotki.yandex.ru/get/5907/kur-valentina.13d/0_8e784_7e912315_XXL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7938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4" name="WordArt 2" descr="Зеленый мрамор"/>
          <p:cNvSpPr>
            <a:spLocks noChangeArrowheads="1" noChangeShapeType="1" noTextEdit="1"/>
          </p:cNvSpPr>
          <p:nvPr/>
        </p:nvSpPr>
        <p:spPr bwMode="auto">
          <a:xfrm>
            <a:off x="1000125" y="285750"/>
            <a:ext cx="7143750" cy="37052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solidFill>
                  <a:srgbClr val="80008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УмНиЦа!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0070C0">
                <a:tint val="45000"/>
                <a:satMod val="400000"/>
              </a:srgbClr>
            </a:duotone>
            <a:extLst>
              <a:ext uri="{BEBA8EAE-BF5A-486C-A8C5-ECC9F3942E4B}"/>
            </a:extLst>
          </a:blip>
          <a:stretch>
            <a:fillRect/>
          </a:stretch>
        </p:blipFill>
        <p:spPr>
          <a:xfrm rot="18608584">
            <a:off x="5715876" y="2960155"/>
            <a:ext cx="2042337" cy="221304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duotone>
              <a:prstClr val="black"/>
              <a:srgbClr val="00FF00">
                <a:tint val="45000"/>
                <a:satMod val="400000"/>
              </a:srgbClr>
            </a:duotone>
            <a:extLst>
              <a:ext uri="{BEBA8EAE-BF5A-486C-A8C5-ECC9F3942E4B}"/>
            </a:extLst>
          </a:blip>
          <a:stretch>
            <a:fillRect/>
          </a:stretch>
        </p:blipFill>
        <p:spPr>
          <a:xfrm rot="2500985">
            <a:off x="6518350" y="2772721"/>
            <a:ext cx="3011685" cy="2993395"/>
          </a:xfrm>
          <a:prstGeom prst="rect">
            <a:avLst/>
          </a:prstGeom>
        </p:spPr>
      </p:pic>
      <p:pic>
        <p:nvPicPr>
          <p:cNvPr id="1026" name="Picture 2" descr="http://spectechnika.pro/upload/types/cat7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818063" y="4343400"/>
            <a:ext cx="3702050" cy="2244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j0214098.wav">
            <a:hlinkClick r:id="" action="ppaction://media"/>
          </p:cNvPr>
          <p:cNvPicPr>
            <a:picLocks noRot="1" noChangeAspect="1"/>
          </p:cNvPicPr>
          <p:nvPr>
            <a:wavAudioFile r:embed="rId1" name="j0214098.wav"/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8532813" y="33337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731"/>
                            </p:stCondLst>
                            <p:childTnLst>
                              <p:par>
                                <p:cTn id="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7.40741E-7 L -1.00903 0.00046 " pathEditMode="relative" rAng="0" ptsTypes="AA">
                                      <p:cBhvr>
                                        <p:cTn id="9" dur="5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451" y="23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3.7037E-6 L -1.05382 -3.7037E-6 " pathEditMode="relative" rAng="0" ptsTypes="AA">
                                      <p:cBhvr>
                                        <p:cTn id="11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691" y="0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4.44444E-6 L -0.99271 -0.01019 " pathEditMode="relative" rAng="0" ptsTypes="AA">
                                      <p:cBhvr>
                                        <p:cTn id="13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361" y="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2" name="Прямоугольник 8"/>
          <p:cNvSpPr>
            <a:spLocks noChangeArrowheads="1"/>
          </p:cNvSpPr>
          <p:nvPr/>
        </p:nvSpPr>
        <p:spPr bwMode="auto">
          <a:xfrm>
            <a:off x="928688" y="928688"/>
            <a:ext cx="7891462" cy="448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 b="1" i="1">
                <a:solidFill>
                  <a:srgbClr val="84110E"/>
                </a:solidFill>
                <a:latin typeface="Constantia" pitchFamily="18" charset="0"/>
              </a:rPr>
              <a:t>ЗАДАНИЕ:</a:t>
            </a:r>
          </a:p>
          <a:p>
            <a:r>
              <a:rPr lang="ru-RU" sz="3600" b="1" i="1">
                <a:solidFill>
                  <a:srgbClr val="84110E"/>
                </a:solidFill>
                <a:latin typeface="Constantia" pitchFamily="18" charset="0"/>
              </a:rPr>
              <a:t>В машине едут разные картинки, выбери картинки, в названии которых есть звук «Р».</a:t>
            </a:r>
          </a:p>
          <a:p>
            <a:r>
              <a:rPr lang="ru-RU" sz="3600" b="1" i="1">
                <a:solidFill>
                  <a:srgbClr val="84110E"/>
                </a:solidFill>
                <a:latin typeface="Constantia" pitchFamily="18" charset="0"/>
              </a:rPr>
              <a:t>Назови картинки, послушай. Если в слове есть звук Р – нажми красный кружок,  если нет, то нажми синий кружок.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6" name="Рисунок 6" descr="D:\PFILES\MSOFFICE\MEDIA\CNTCD1\CLIPART2\J0232570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72125" y="500063"/>
            <a:ext cx="2427288" cy="178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Овал 19">
            <a:hlinkClick r:id="" action="ppaction://noaction" highlightClick="1">
              <a:snd r:embed="rId4" name="chimes.wav"/>
            </a:hlinkClick>
          </p:cNvPr>
          <p:cNvSpPr/>
          <p:nvPr/>
        </p:nvSpPr>
        <p:spPr>
          <a:xfrm>
            <a:off x="2928926" y="5929330"/>
            <a:ext cx="714380" cy="571504"/>
          </a:xfrm>
          <a:prstGeom prst="ellipse">
            <a:avLst/>
          </a:prstGeom>
          <a:solidFill>
            <a:srgbClr val="0070C0"/>
          </a:solidFill>
          <a:ln>
            <a:solidFill>
              <a:srgbClr val="00990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1" name="Овал 20">
            <a:hlinkClick r:id="" action="ppaction://noaction" highlightClick="1">
              <a:snd r:embed="rId4" name="chimes.wav"/>
            </a:hlinkClick>
          </p:cNvPr>
          <p:cNvSpPr/>
          <p:nvPr/>
        </p:nvSpPr>
        <p:spPr>
          <a:xfrm>
            <a:off x="1357290" y="2571744"/>
            <a:ext cx="714380" cy="571504"/>
          </a:xfrm>
          <a:prstGeom prst="ellipse">
            <a:avLst/>
          </a:prstGeom>
          <a:solidFill>
            <a:srgbClr val="FF0000"/>
          </a:solidFill>
          <a:ln>
            <a:solidFill>
              <a:schemeClr val="accent2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3" name="Овал 22">
            <a:hlinkClick r:id="" action="ppaction://noaction" highlightClick="1">
              <a:snd r:embed="rId4" name="chimes.wav"/>
            </a:hlinkClick>
          </p:cNvPr>
          <p:cNvSpPr/>
          <p:nvPr/>
        </p:nvSpPr>
        <p:spPr>
          <a:xfrm>
            <a:off x="5929322" y="5857892"/>
            <a:ext cx="714380" cy="571504"/>
          </a:xfrm>
          <a:prstGeom prst="ellipse">
            <a:avLst/>
          </a:prstGeom>
          <a:solidFill>
            <a:srgbClr val="FF0000"/>
          </a:solidFill>
          <a:ln>
            <a:solidFill>
              <a:schemeClr val="accent2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4" name="Овал 23">
            <a:hlinkClick r:id="" action="ppaction://noaction" highlightClick="1">
              <a:snd r:embed="rId4" name="chimes.wav"/>
            </a:hlinkClick>
          </p:cNvPr>
          <p:cNvSpPr/>
          <p:nvPr/>
        </p:nvSpPr>
        <p:spPr>
          <a:xfrm>
            <a:off x="5500694" y="2571744"/>
            <a:ext cx="714380" cy="571504"/>
          </a:xfrm>
          <a:prstGeom prst="ellipse">
            <a:avLst/>
          </a:prstGeom>
          <a:solidFill>
            <a:srgbClr val="FF0000"/>
          </a:solidFill>
          <a:ln>
            <a:solidFill>
              <a:schemeClr val="accent2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6" name="Овал 25">
            <a:hlinkClick r:id="" action="ppaction://noaction" highlightClick="1">
              <a:snd r:embed="rId5" name="ошибка.wav"/>
            </a:hlinkClick>
          </p:cNvPr>
          <p:cNvSpPr/>
          <p:nvPr/>
        </p:nvSpPr>
        <p:spPr>
          <a:xfrm>
            <a:off x="2285984" y="2571744"/>
            <a:ext cx="714380" cy="571504"/>
          </a:xfrm>
          <a:prstGeom prst="ellipse">
            <a:avLst/>
          </a:prstGeom>
          <a:solidFill>
            <a:srgbClr val="0070C0"/>
          </a:solidFill>
          <a:ln>
            <a:solidFill>
              <a:srgbClr val="00990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9" name="Овал 28">
            <a:hlinkClick r:id="" action="ppaction://noaction" highlightClick="1">
              <a:snd r:embed="rId5" name="ошибка.wav"/>
            </a:hlinkClick>
          </p:cNvPr>
          <p:cNvSpPr/>
          <p:nvPr/>
        </p:nvSpPr>
        <p:spPr>
          <a:xfrm>
            <a:off x="6858016" y="5857892"/>
            <a:ext cx="714380" cy="571504"/>
          </a:xfrm>
          <a:prstGeom prst="ellipse">
            <a:avLst/>
          </a:prstGeom>
          <a:solidFill>
            <a:srgbClr val="0070C0"/>
          </a:solidFill>
          <a:ln>
            <a:solidFill>
              <a:srgbClr val="00990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0" name="Овал 29">
            <a:hlinkClick r:id="" action="ppaction://noaction" highlightClick="1">
              <a:snd r:embed="rId5" name="ошибка.wav"/>
            </a:hlinkClick>
          </p:cNvPr>
          <p:cNvSpPr/>
          <p:nvPr/>
        </p:nvSpPr>
        <p:spPr>
          <a:xfrm>
            <a:off x="6572264" y="2571744"/>
            <a:ext cx="714380" cy="571504"/>
          </a:xfrm>
          <a:prstGeom prst="ellipse">
            <a:avLst/>
          </a:prstGeom>
          <a:solidFill>
            <a:srgbClr val="0070C0"/>
          </a:solidFill>
          <a:ln>
            <a:solidFill>
              <a:srgbClr val="00990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1" name="Овал 30">
            <a:hlinkClick r:id="" action="ppaction://noaction" highlightClick="1">
              <a:snd r:embed="rId5" name="ошибка.wav"/>
            </a:hlinkClick>
          </p:cNvPr>
          <p:cNvSpPr/>
          <p:nvPr/>
        </p:nvSpPr>
        <p:spPr>
          <a:xfrm>
            <a:off x="2000232" y="5929330"/>
            <a:ext cx="714380" cy="571504"/>
          </a:xfrm>
          <a:prstGeom prst="ellipse">
            <a:avLst/>
          </a:prstGeom>
          <a:solidFill>
            <a:srgbClr val="FF0000"/>
          </a:solidFill>
          <a:ln>
            <a:solidFill>
              <a:schemeClr val="accent2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21531" name="Picture 33" descr="869798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940425" y="3789363"/>
            <a:ext cx="1871663" cy="187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20" descr="http://stihiya.org/public/users/comments/img_4831893.jpg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27150" y="411163"/>
            <a:ext cx="1857375" cy="1893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33" name="Picture 4" descr="http://im8-tub-ru.yandex.net/i?id=225429503-13-72&amp;n=21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19250" y="3789363"/>
            <a:ext cx="2376488" cy="1957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0" name="Picture 3" descr="D:\PFILES\MSOFFICE\MEDIA\CNTCD1\CLIPART2\J0215161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57313" y="3643313"/>
            <a:ext cx="2052637" cy="1897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1" name="Picture 4" descr="D:\PFILES\MSOFFICE\MEDIA\CNTCD1\CLIPART2\J0215163.WM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57875" y="571500"/>
            <a:ext cx="2027238" cy="192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Овал 10">
            <a:hlinkClick r:id="" action="ppaction://noaction" highlightClick="1">
              <a:snd r:embed="rId5" name="chimes.wav"/>
            </a:hlinkClick>
          </p:cNvPr>
          <p:cNvSpPr/>
          <p:nvPr/>
        </p:nvSpPr>
        <p:spPr>
          <a:xfrm>
            <a:off x="2786050" y="5857892"/>
            <a:ext cx="714380" cy="571504"/>
          </a:xfrm>
          <a:prstGeom prst="ellipse">
            <a:avLst/>
          </a:prstGeom>
          <a:solidFill>
            <a:srgbClr val="0070C0"/>
          </a:solidFill>
          <a:ln>
            <a:solidFill>
              <a:srgbClr val="00990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" name="Овал 11">
            <a:hlinkClick r:id="" action="ppaction://noaction" highlightClick="1">
              <a:snd r:embed="rId5" name="chimes.wav"/>
            </a:hlinkClick>
          </p:cNvPr>
          <p:cNvSpPr/>
          <p:nvPr/>
        </p:nvSpPr>
        <p:spPr>
          <a:xfrm>
            <a:off x="6929454" y="5857892"/>
            <a:ext cx="714380" cy="571504"/>
          </a:xfrm>
          <a:prstGeom prst="ellipse">
            <a:avLst/>
          </a:prstGeom>
          <a:solidFill>
            <a:srgbClr val="0070C0"/>
          </a:solidFill>
          <a:ln>
            <a:solidFill>
              <a:srgbClr val="00990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" name="Овал 12">
            <a:hlinkClick r:id="" action="ppaction://noaction" highlightClick="1">
              <a:snd r:embed="rId5" name="chimes.wav"/>
            </a:hlinkClick>
          </p:cNvPr>
          <p:cNvSpPr/>
          <p:nvPr/>
        </p:nvSpPr>
        <p:spPr>
          <a:xfrm>
            <a:off x="1500166" y="2643182"/>
            <a:ext cx="714380" cy="571504"/>
          </a:xfrm>
          <a:prstGeom prst="ellipse">
            <a:avLst/>
          </a:prstGeom>
          <a:solidFill>
            <a:srgbClr val="FF0000"/>
          </a:solidFill>
          <a:ln>
            <a:solidFill>
              <a:schemeClr val="accent2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4" name="Овал 13">
            <a:hlinkClick r:id="" action="ppaction://noaction" highlightClick="1">
              <a:snd r:embed="rId5" name="chimes.wav"/>
            </a:hlinkClick>
          </p:cNvPr>
          <p:cNvSpPr/>
          <p:nvPr/>
        </p:nvSpPr>
        <p:spPr>
          <a:xfrm>
            <a:off x="5715008" y="2571744"/>
            <a:ext cx="714380" cy="571504"/>
          </a:xfrm>
          <a:prstGeom prst="ellipse">
            <a:avLst/>
          </a:prstGeom>
          <a:solidFill>
            <a:srgbClr val="FF0000"/>
          </a:solidFill>
          <a:ln>
            <a:solidFill>
              <a:schemeClr val="accent2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5" name="Овал 14">
            <a:hlinkClick r:id="" action="ppaction://noaction" highlightClick="1">
              <a:snd r:embed="rId6" name="ошибка.wav"/>
            </a:hlinkClick>
          </p:cNvPr>
          <p:cNvSpPr/>
          <p:nvPr/>
        </p:nvSpPr>
        <p:spPr>
          <a:xfrm>
            <a:off x="2786050" y="2643182"/>
            <a:ext cx="714380" cy="571504"/>
          </a:xfrm>
          <a:prstGeom prst="ellipse">
            <a:avLst/>
          </a:prstGeom>
          <a:solidFill>
            <a:srgbClr val="0070C0"/>
          </a:solidFill>
          <a:ln>
            <a:solidFill>
              <a:srgbClr val="00990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6" name="Овал 15">
            <a:hlinkClick r:id="" action="ppaction://noaction" highlightClick="1">
              <a:snd r:embed="rId6" name="ошибка.wav"/>
            </a:hlinkClick>
          </p:cNvPr>
          <p:cNvSpPr/>
          <p:nvPr/>
        </p:nvSpPr>
        <p:spPr>
          <a:xfrm>
            <a:off x="7000892" y="2571744"/>
            <a:ext cx="714380" cy="571504"/>
          </a:xfrm>
          <a:prstGeom prst="ellipse">
            <a:avLst/>
          </a:prstGeom>
          <a:solidFill>
            <a:srgbClr val="0070C0"/>
          </a:solidFill>
          <a:ln>
            <a:solidFill>
              <a:srgbClr val="00990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7" name="Овал 16">
            <a:hlinkClick r:id="" action="ppaction://noaction" highlightClick="1">
              <a:snd r:embed="rId6" name="ошибка.wav"/>
            </a:hlinkClick>
          </p:cNvPr>
          <p:cNvSpPr/>
          <p:nvPr/>
        </p:nvSpPr>
        <p:spPr>
          <a:xfrm>
            <a:off x="5929322" y="5857892"/>
            <a:ext cx="714380" cy="571504"/>
          </a:xfrm>
          <a:prstGeom prst="ellipse">
            <a:avLst/>
          </a:prstGeom>
          <a:solidFill>
            <a:srgbClr val="FF0000"/>
          </a:solidFill>
          <a:ln>
            <a:solidFill>
              <a:schemeClr val="accent2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8" name="Овал 17">
            <a:hlinkClick r:id="" action="ppaction://noaction" highlightClick="1">
              <a:snd r:embed="rId6" name="ошибка.wav"/>
            </a:hlinkClick>
          </p:cNvPr>
          <p:cNvSpPr/>
          <p:nvPr/>
        </p:nvSpPr>
        <p:spPr>
          <a:xfrm>
            <a:off x="1857356" y="5857892"/>
            <a:ext cx="714380" cy="571504"/>
          </a:xfrm>
          <a:prstGeom prst="ellipse">
            <a:avLst/>
          </a:prstGeom>
          <a:solidFill>
            <a:srgbClr val="FF0000"/>
          </a:solidFill>
          <a:ln>
            <a:solidFill>
              <a:schemeClr val="accent2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9" name="Picture 4" descr="Скины для Iconsoft Phone Extension - PhonEx - 4PDA"/>
          <p:cNvPicPr>
            <a:picLocks noChangeAspect="1" noChangeArrowheads="1"/>
          </p:cNvPicPr>
          <p:nvPr/>
        </p:nvPicPr>
        <p:blipFill>
          <a:blip r:embed="rId7" cstate="print"/>
          <a:srcRect l="16000" r="12000"/>
          <a:stretch>
            <a:fillRect/>
          </a:stretch>
        </p:blipFill>
        <p:spPr bwMode="auto">
          <a:xfrm>
            <a:off x="1642524" y="338901"/>
            <a:ext cx="1767425" cy="20600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557" name="Picture 14" descr="http://www.arkadassitesi.org/uploads/posts/1349099051_msn_image_hzlg6glkt_thumper-1.jpg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27763" y="3471863"/>
            <a:ext cx="1657350" cy="187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4" name="Picture 2" descr="DRU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57313" y="857250"/>
            <a:ext cx="2525712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5" name="Picture 3" descr="J021511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-1605123">
            <a:off x="5773738" y="635000"/>
            <a:ext cx="2111375" cy="235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Picture 4" descr="J023297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143500" y="3571875"/>
            <a:ext cx="3005138" cy="233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Овал 9">
            <a:hlinkClick r:id="" action="ppaction://noaction" highlightClick="1">
              <a:snd r:embed="rId6" name="chimes.wav"/>
            </a:hlinkClick>
          </p:cNvPr>
          <p:cNvSpPr/>
          <p:nvPr/>
        </p:nvSpPr>
        <p:spPr>
          <a:xfrm>
            <a:off x="2928926" y="5929330"/>
            <a:ext cx="714380" cy="571504"/>
          </a:xfrm>
          <a:prstGeom prst="ellipse">
            <a:avLst/>
          </a:prstGeom>
          <a:solidFill>
            <a:srgbClr val="0070C0"/>
          </a:solidFill>
          <a:ln>
            <a:solidFill>
              <a:srgbClr val="00990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" name="Овал 10">
            <a:hlinkClick r:id="" action="ppaction://noaction" highlightClick="1">
              <a:snd r:embed="rId6" name="chimes.wav"/>
            </a:hlinkClick>
          </p:cNvPr>
          <p:cNvSpPr/>
          <p:nvPr/>
        </p:nvSpPr>
        <p:spPr>
          <a:xfrm>
            <a:off x="1500166" y="3000372"/>
            <a:ext cx="714380" cy="571504"/>
          </a:xfrm>
          <a:prstGeom prst="ellipse">
            <a:avLst/>
          </a:prstGeom>
          <a:solidFill>
            <a:srgbClr val="FF0000"/>
          </a:solidFill>
          <a:ln>
            <a:solidFill>
              <a:schemeClr val="accent2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" name="Овал 11">
            <a:hlinkClick r:id="" action="ppaction://noaction" highlightClick="1">
              <a:snd r:embed="rId6" name="chimes.wav"/>
            </a:hlinkClick>
          </p:cNvPr>
          <p:cNvSpPr/>
          <p:nvPr/>
        </p:nvSpPr>
        <p:spPr>
          <a:xfrm>
            <a:off x="5857884" y="5929330"/>
            <a:ext cx="714380" cy="571504"/>
          </a:xfrm>
          <a:prstGeom prst="ellipse">
            <a:avLst/>
          </a:prstGeom>
          <a:solidFill>
            <a:srgbClr val="FF0000"/>
          </a:solidFill>
          <a:ln>
            <a:solidFill>
              <a:schemeClr val="accent2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" name="Овал 12">
            <a:hlinkClick r:id="" action="ppaction://noaction" highlightClick="1">
              <a:snd r:embed="rId6" name="chimes.wav"/>
            </a:hlinkClick>
          </p:cNvPr>
          <p:cNvSpPr/>
          <p:nvPr/>
        </p:nvSpPr>
        <p:spPr>
          <a:xfrm>
            <a:off x="5429256" y="2857496"/>
            <a:ext cx="714380" cy="571504"/>
          </a:xfrm>
          <a:prstGeom prst="ellipse">
            <a:avLst/>
          </a:prstGeom>
          <a:solidFill>
            <a:srgbClr val="FF0000"/>
          </a:solidFill>
          <a:ln>
            <a:solidFill>
              <a:schemeClr val="accent2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4" name="Овал 13">
            <a:hlinkClick r:id="" action="ppaction://noaction" highlightClick="1">
              <a:snd r:embed="rId7" name="ошибка.wav"/>
            </a:hlinkClick>
          </p:cNvPr>
          <p:cNvSpPr/>
          <p:nvPr/>
        </p:nvSpPr>
        <p:spPr>
          <a:xfrm>
            <a:off x="2571736" y="3000372"/>
            <a:ext cx="714380" cy="571504"/>
          </a:xfrm>
          <a:prstGeom prst="ellipse">
            <a:avLst/>
          </a:prstGeom>
          <a:solidFill>
            <a:srgbClr val="0070C0"/>
          </a:solidFill>
          <a:ln>
            <a:solidFill>
              <a:srgbClr val="00990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5" name="Овал 14">
            <a:hlinkClick r:id="" action="ppaction://noaction" highlightClick="1">
              <a:snd r:embed="rId7" name="ошибка.wav"/>
            </a:hlinkClick>
          </p:cNvPr>
          <p:cNvSpPr/>
          <p:nvPr/>
        </p:nvSpPr>
        <p:spPr>
          <a:xfrm>
            <a:off x="7000892" y="5929330"/>
            <a:ext cx="714380" cy="571504"/>
          </a:xfrm>
          <a:prstGeom prst="ellipse">
            <a:avLst/>
          </a:prstGeom>
          <a:solidFill>
            <a:srgbClr val="0070C0"/>
          </a:solidFill>
          <a:ln>
            <a:solidFill>
              <a:srgbClr val="00990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6" name="Овал 15">
            <a:hlinkClick r:id="" action="ppaction://noaction" highlightClick="1">
              <a:snd r:embed="rId7" name="ошибка.wav"/>
            </a:hlinkClick>
          </p:cNvPr>
          <p:cNvSpPr/>
          <p:nvPr/>
        </p:nvSpPr>
        <p:spPr>
          <a:xfrm>
            <a:off x="6572264" y="2857496"/>
            <a:ext cx="714380" cy="571504"/>
          </a:xfrm>
          <a:prstGeom prst="ellipse">
            <a:avLst/>
          </a:prstGeom>
          <a:solidFill>
            <a:srgbClr val="0070C0"/>
          </a:solidFill>
          <a:ln>
            <a:solidFill>
              <a:srgbClr val="00990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7" name="Овал 16">
            <a:hlinkClick r:id="" action="ppaction://noaction" highlightClick="1">
              <a:snd r:embed="rId7" name="ошибка.wav"/>
            </a:hlinkClick>
          </p:cNvPr>
          <p:cNvSpPr/>
          <p:nvPr/>
        </p:nvSpPr>
        <p:spPr>
          <a:xfrm>
            <a:off x="2071670" y="5929330"/>
            <a:ext cx="714380" cy="571504"/>
          </a:xfrm>
          <a:prstGeom prst="ellipse">
            <a:avLst/>
          </a:prstGeom>
          <a:solidFill>
            <a:srgbClr val="FF0000"/>
          </a:solidFill>
          <a:ln>
            <a:solidFill>
              <a:schemeClr val="accent2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8" name="Picture 8" descr="http://img-fotki.yandex.ru/get/3611/inmira.16/0_3741d_764ca205_L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851025" y="3714750"/>
            <a:ext cx="1746250" cy="1871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8" name="Picture 3" descr="J023296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43563" y="857250"/>
            <a:ext cx="2312987" cy="1817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9" name="Picture 4" descr="J023296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71563" y="3500438"/>
            <a:ext cx="2428875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0" name="Picture 5" descr="D:\PFILES\MSOFFICE\MEDIA\CNTCD1\CLIPART2\J0215363.WM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143500" y="3643313"/>
            <a:ext cx="2543175" cy="178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Овал 10">
            <a:hlinkClick r:id="" action="ppaction://noaction" highlightClick="1">
              <a:snd r:embed="rId6" name="chimes.wav"/>
            </a:hlinkClick>
          </p:cNvPr>
          <p:cNvSpPr/>
          <p:nvPr/>
        </p:nvSpPr>
        <p:spPr>
          <a:xfrm>
            <a:off x="2714612" y="2500306"/>
            <a:ext cx="714380" cy="571504"/>
          </a:xfrm>
          <a:prstGeom prst="ellipse">
            <a:avLst/>
          </a:prstGeom>
          <a:solidFill>
            <a:srgbClr val="0070C0"/>
          </a:solidFill>
          <a:ln>
            <a:solidFill>
              <a:srgbClr val="00990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" name="Овал 11">
            <a:hlinkClick r:id="" action="ppaction://noaction" highlightClick="1">
              <a:snd r:embed="rId6" name="chimes.wav"/>
            </a:hlinkClick>
          </p:cNvPr>
          <p:cNvSpPr/>
          <p:nvPr/>
        </p:nvSpPr>
        <p:spPr>
          <a:xfrm>
            <a:off x="6929454" y="5857892"/>
            <a:ext cx="714380" cy="571504"/>
          </a:xfrm>
          <a:prstGeom prst="ellipse">
            <a:avLst/>
          </a:prstGeom>
          <a:solidFill>
            <a:srgbClr val="0070C0"/>
          </a:solidFill>
          <a:ln>
            <a:solidFill>
              <a:srgbClr val="00990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" name="Овал 12">
            <a:hlinkClick r:id="" action="ppaction://noaction" highlightClick="1">
              <a:snd r:embed="rId6" name="chimes.wav"/>
            </a:hlinkClick>
          </p:cNvPr>
          <p:cNvSpPr/>
          <p:nvPr/>
        </p:nvSpPr>
        <p:spPr>
          <a:xfrm>
            <a:off x="1357290" y="5929330"/>
            <a:ext cx="714380" cy="571504"/>
          </a:xfrm>
          <a:prstGeom prst="ellipse">
            <a:avLst/>
          </a:prstGeom>
          <a:solidFill>
            <a:srgbClr val="FF0000"/>
          </a:solidFill>
          <a:ln>
            <a:solidFill>
              <a:schemeClr val="accent2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4" name="Овал 13">
            <a:hlinkClick r:id="" action="ppaction://noaction" highlightClick="1">
              <a:snd r:embed="rId6" name="chimes.wav"/>
            </a:hlinkClick>
          </p:cNvPr>
          <p:cNvSpPr/>
          <p:nvPr/>
        </p:nvSpPr>
        <p:spPr>
          <a:xfrm>
            <a:off x="6000760" y="2928934"/>
            <a:ext cx="714380" cy="571504"/>
          </a:xfrm>
          <a:prstGeom prst="ellipse">
            <a:avLst/>
          </a:prstGeom>
          <a:solidFill>
            <a:srgbClr val="FF0000"/>
          </a:solidFill>
          <a:ln>
            <a:solidFill>
              <a:schemeClr val="accent2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5" name="Овал 14">
            <a:hlinkClick r:id="" action="ppaction://noaction" highlightClick="1">
              <a:snd r:embed="rId7" name="ошибка.wav"/>
            </a:hlinkClick>
          </p:cNvPr>
          <p:cNvSpPr/>
          <p:nvPr/>
        </p:nvSpPr>
        <p:spPr>
          <a:xfrm>
            <a:off x="2357422" y="5929330"/>
            <a:ext cx="714380" cy="571504"/>
          </a:xfrm>
          <a:prstGeom prst="ellipse">
            <a:avLst/>
          </a:prstGeom>
          <a:solidFill>
            <a:srgbClr val="0070C0"/>
          </a:solidFill>
          <a:ln>
            <a:solidFill>
              <a:srgbClr val="00990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6" name="Овал 15">
            <a:hlinkClick r:id="" action="ppaction://noaction" highlightClick="1">
              <a:snd r:embed="rId7" name="ошибка.wav"/>
            </a:hlinkClick>
          </p:cNvPr>
          <p:cNvSpPr/>
          <p:nvPr/>
        </p:nvSpPr>
        <p:spPr>
          <a:xfrm>
            <a:off x="7000892" y="2928934"/>
            <a:ext cx="714380" cy="571504"/>
          </a:xfrm>
          <a:prstGeom prst="ellipse">
            <a:avLst/>
          </a:prstGeom>
          <a:solidFill>
            <a:srgbClr val="0070C0"/>
          </a:solidFill>
          <a:ln>
            <a:solidFill>
              <a:srgbClr val="00990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7" name="Овал 16">
            <a:hlinkClick r:id="" action="ppaction://noaction" highlightClick="1">
              <a:snd r:embed="rId7" name="ошибка.wav"/>
            </a:hlinkClick>
          </p:cNvPr>
          <p:cNvSpPr/>
          <p:nvPr/>
        </p:nvSpPr>
        <p:spPr>
          <a:xfrm>
            <a:off x="5929322" y="5857892"/>
            <a:ext cx="714380" cy="571504"/>
          </a:xfrm>
          <a:prstGeom prst="ellipse">
            <a:avLst/>
          </a:prstGeom>
          <a:solidFill>
            <a:srgbClr val="FF0000"/>
          </a:solidFill>
          <a:ln>
            <a:solidFill>
              <a:schemeClr val="accent2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8" name="Овал 17">
            <a:hlinkClick r:id="" action="ppaction://noaction" highlightClick="1">
              <a:snd r:embed="rId7" name="ошибка.wav"/>
            </a:hlinkClick>
          </p:cNvPr>
          <p:cNvSpPr/>
          <p:nvPr/>
        </p:nvSpPr>
        <p:spPr>
          <a:xfrm>
            <a:off x="1714480" y="2500306"/>
            <a:ext cx="714380" cy="571504"/>
          </a:xfrm>
          <a:prstGeom prst="ellipse">
            <a:avLst/>
          </a:prstGeom>
          <a:solidFill>
            <a:srgbClr val="FF0000"/>
          </a:solidFill>
          <a:ln>
            <a:solidFill>
              <a:schemeClr val="accent2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24605" name="Picture 14" descr="http://borgl1.edu.yar.ru/data/images/512_w300_h200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357313" y="274638"/>
            <a:ext cx="2493962" cy="208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2" name="Picture 3" descr="J024609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912554">
            <a:off x="5314950" y="731838"/>
            <a:ext cx="3084513" cy="1712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3" name="Picture 4" descr="FLOWER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-2015968">
            <a:off x="5538788" y="3584575"/>
            <a:ext cx="1922462" cy="278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Picture 5" descr="D:\PFILES\MSOFFICE\MEDIA\CNTCD1\CLIPART2\J0215372.WM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357313" y="4000500"/>
            <a:ext cx="2247900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Овал 9">
            <a:hlinkClick r:id="" action="ppaction://noaction" highlightClick="1">
              <a:snd r:embed="rId6" name="chimes.wav"/>
            </a:hlinkClick>
          </p:cNvPr>
          <p:cNvSpPr/>
          <p:nvPr/>
        </p:nvSpPr>
        <p:spPr>
          <a:xfrm>
            <a:off x="2786050" y="5715016"/>
            <a:ext cx="714380" cy="571504"/>
          </a:xfrm>
          <a:prstGeom prst="ellipse">
            <a:avLst/>
          </a:prstGeom>
          <a:solidFill>
            <a:srgbClr val="0070C0"/>
          </a:solidFill>
          <a:ln>
            <a:solidFill>
              <a:srgbClr val="00990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" name="Овал 10">
            <a:hlinkClick r:id="" action="ppaction://noaction" highlightClick="1">
              <a:snd r:embed="rId6" name="chimes.wav"/>
            </a:hlinkClick>
          </p:cNvPr>
          <p:cNvSpPr/>
          <p:nvPr/>
        </p:nvSpPr>
        <p:spPr>
          <a:xfrm>
            <a:off x="1357290" y="2928934"/>
            <a:ext cx="714380" cy="571504"/>
          </a:xfrm>
          <a:prstGeom prst="ellipse">
            <a:avLst/>
          </a:prstGeom>
          <a:solidFill>
            <a:srgbClr val="FF0000"/>
          </a:solidFill>
          <a:ln>
            <a:solidFill>
              <a:schemeClr val="accent2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" name="Овал 11">
            <a:hlinkClick r:id="" action="ppaction://noaction" highlightClick="1">
              <a:snd r:embed="rId6" name="chimes.wav"/>
            </a:hlinkClick>
          </p:cNvPr>
          <p:cNvSpPr/>
          <p:nvPr/>
        </p:nvSpPr>
        <p:spPr>
          <a:xfrm>
            <a:off x="5786446" y="6143644"/>
            <a:ext cx="714380" cy="571504"/>
          </a:xfrm>
          <a:prstGeom prst="ellipse">
            <a:avLst/>
          </a:prstGeom>
          <a:solidFill>
            <a:srgbClr val="FF0000"/>
          </a:solidFill>
          <a:ln>
            <a:solidFill>
              <a:schemeClr val="accent2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" name="Овал 12">
            <a:hlinkClick r:id="" action="ppaction://noaction" highlightClick="1">
              <a:snd r:embed="rId6" name="chimes.wav"/>
            </a:hlinkClick>
          </p:cNvPr>
          <p:cNvSpPr/>
          <p:nvPr/>
        </p:nvSpPr>
        <p:spPr>
          <a:xfrm>
            <a:off x="5500694" y="2643182"/>
            <a:ext cx="714380" cy="571504"/>
          </a:xfrm>
          <a:prstGeom prst="ellipse">
            <a:avLst/>
          </a:prstGeom>
          <a:solidFill>
            <a:srgbClr val="FF0000"/>
          </a:solidFill>
          <a:ln>
            <a:solidFill>
              <a:schemeClr val="accent2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4" name="Овал 13">
            <a:hlinkClick r:id="" action="ppaction://noaction" highlightClick="1">
              <a:snd r:embed="rId7" name="ошибка.wav"/>
            </a:hlinkClick>
          </p:cNvPr>
          <p:cNvSpPr/>
          <p:nvPr/>
        </p:nvSpPr>
        <p:spPr>
          <a:xfrm>
            <a:off x="2428860" y="2928934"/>
            <a:ext cx="714380" cy="571504"/>
          </a:xfrm>
          <a:prstGeom prst="ellipse">
            <a:avLst/>
          </a:prstGeom>
          <a:solidFill>
            <a:srgbClr val="0070C0"/>
          </a:solidFill>
          <a:ln>
            <a:solidFill>
              <a:srgbClr val="00990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5" name="Овал 14">
            <a:hlinkClick r:id="" action="ppaction://noaction" highlightClick="1">
              <a:snd r:embed="rId7" name="ошибка.wav"/>
            </a:hlinkClick>
          </p:cNvPr>
          <p:cNvSpPr/>
          <p:nvPr/>
        </p:nvSpPr>
        <p:spPr>
          <a:xfrm>
            <a:off x="6929454" y="6072206"/>
            <a:ext cx="714380" cy="571504"/>
          </a:xfrm>
          <a:prstGeom prst="ellipse">
            <a:avLst/>
          </a:prstGeom>
          <a:solidFill>
            <a:srgbClr val="0070C0"/>
          </a:solidFill>
          <a:ln>
            <a:solidFill>
              <a:srgbClr val="00990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6" name="Овал 15">
            <a:hlinkClick r:id="" action="ppaction://noaction" highlightClick="1">
              <a:snd r:embed="rId7" name="ошибка.wav"/>
            </a:hlinkClick>
          </p:cNvPr>
          <p:cNvSpPr/>
          <p:nvPr/>
        </p:nvSpPr>
        <p:spPr>
          <a:xfrm>
            <a:off x="6500826" y="2643182"/>
            <a:ext cx="714380" cy="571504"/>
          </a:xfrm>
          <a:prstGeom prst="ellipse">
            <a:avLst/>
          </a:prstGeom>
          <a:solidFill>
            <a:srgbClr val="0070C0"/>
          </a:solidFill>
          <a:ln>
            <a:solidFill>
              <a:srgbClr val="00990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7" name="Овал 16">
            <a:hlinkClick r:id="" action="ppaction://noaction" highlightClick="1">
              <a:snd r:embed="rId7" name="ошибка.wav"/>
            </a:hlinkClick>
          </p:cNvPr>
          <p:cNvSpPr/>
          <p:nvPr/>
        </p:nvSpPr>
        <p:spPr>
          <a:xfrm>
            <a:off x="1928794" y="5715016"/>
            <a:ext cx="714380" cy="571504"/>
          </a:xfrm>
          <a:prstGeom prst="ellipse">
            <a:avLst/>
          </a:prstGeom>
          <a:solidFill>
            <a:srgbClr val="FF0000"/>
          </a:solidFill>
          <a:ln>
            <a:solidFill>
              <a:schemeClr val="accent2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25629" name="Picture 2" descr="http://us.cdn1.123rf.com/168nwm/lelik759/lelik7591008/lelik759100800322/7672783-the-leather-brown-armchair-is-isolated-on-a-white-background.jpg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42988" y="274638"/>
            <a:ext cx="2247900" cy="2281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6" name="Picture 2" descr="D:\PFILES\MSOFFICE\MEDIA\CNTCD1\CLIPART2\J0215227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23950" y="714375"/>
            <a:ext cx="1752600" cy="2071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Овал 10">
            <a:hlinkClick r:id="" action="ppaction://noaction" highlightClick="1">
              <a:snd r:embed="rId4" name="chimes.wav"/>
            </a:hlinkClick>
          </p:cNvPr>
          <p:cNvSpPr/>
          <p:nvPr/>
        </p:nvSpPr>
        <p:spPr>
          <a:xfrm>
            <a:off x="2571736" y="2857496"/>
            <a:ext cx="714380" cy="571504"/>
          </a:xfrm>
          <a:prstGeom prst="ellipse">
            <a:avLst/>
          </a:prstGeom>
          <a:solidFill>
            <a:srgbClr val="0070C0"/>
          </a:solidFill>
          <a:ln>
            <a:solidFill>
              <a:srgbClr val="00990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" name="Овал 11">
            <a:hlinkClick r:id="" action="ppaction://noaction" highlightClick="1">
              <a:snd r:embed="rId4" name="chimes.wav"/>
            </a:hlinkClick>
          </p:cNvPr>
          <p:cNvSpPr/>
          <p:nvPr/>
        </p:nvSpPr>
        <p:spPr>
          <a:xfrm>
            <a:off x="7000892" y="2857496"/>
            <a:ext cx="714380" cy="571504"/>
          </a:xfrm>
          <a:prstGeom prst="ellipse">
            <a:avLst/>
          </a:prstGeom>
          <a:solidFill>
            <a:srgbClr val="0070C0"/>
          </a:solidFill>
          <a:ln>
            <a:solidFill>
              <a:srgbClr val="00990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" name="Овал 12">
            <a:hlinkClick r:id="" action="ppaction://noaction" highlightClick="1">
              <a:snd r:embed="rId4" name="chimes.wav"/>
            </a:hlinkClick>
          </p:cNvPr>
          <p:cNvSpPr/>
          <p:nvPr/>
        </p:nvSpPr>
        <p:spPr>
          <a:xfrm>
            <a:off x="5429256" y="5572140"/>
            <a:ext cx="714380" cy="571504"/>
          </a:xfrm>
          <a:prstGeom prst="ellipse">
            <a:avLst/>
          </a:prstGeom>
          <a:solidFill>
            <a:srgbClr val="FF0000"/>
          </a:solidFill>
          <a:ln>
            <a:solidFill>
              <a:schemeClr val="accent2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4" name="Овал 13">
            <a:hlinkClick r:id="" action="ppaction://noaction" highlightClick="1">
              <a:snd r:embed="rId4" name="chimes.wav"/>
            </a:hlinkClick>
          </p:cNvPr>
          <p:cNvSpPr/>
          <p:nvPr/>
        </p:nvSpPr>
        <p:spPr>
          <a:xfrm>
            <a:off x="1571604" y="5500702"/>
            <a:ext cx="714380" cy="571504"/>
          </a:xfrm>
          <a:prstGeom prst="ellipse">
            <a:avLst/>
          </a:prstGeom>
          <a:solidFill>
            <a:srgbClr val="FF0000"/>
          </a:solidFill>
          <a:ln>
            <a:solidFill>
              <a:schemeClr val="accent2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5" name="Овал 14">
            <a:hlinkClick r:id="" action="ppaction://noaction" highlightClick="1">
              <a:snd r:embed="rId5" name="ошибка.wav"/>
            </a:hlinkClick>
          </p:cNvPr>
          <p:cNvSpPr/>
          <p:nvPr/>
        </p:nvSpPr>
        <p:spPr>
          <a:xfrm>
            <a:off x="6429388" y="5572140"/>
            <a:ext cx="714380" cy="571504"/>
          </a:xfrm>
          <a:prstGeom prst="ellipse">
            <a:avLst/>
          </a:prstGeom>
          <a:solidFill>
            <a:srgbClr val="0070C0"/>
          </a:solidFill>
          <a:ln>
            <a:solidFill>
              <a:srgbClr val="00990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6" name="Овал 15">
            <a:hlinkClick r:id="" action="ppaction://noaction" highlightClick="1">
              <a:snd r:embed="rId5" name="ошибка.wav"/>
            </a:hlinkClick>
          </p:cNvPr>
          <p:cNvSpPr/>
          <p:nvPr/>
        </p:nvSpPr>
        <p:spPr>
          <a:xfrm>
            <a:off x="2500298" y="5500702"/>
            <a:ext cx="714380" cy="571504"/>
          </a:xfrm>
          <a:prstGeom prst="ellipse">
            <a:avLst/>
          </a:prstGeom>
          <a:solidFill>
            <a:srgbClr val="0070C0"/>
          </a:solidFill>
          <a:ln>
            <a:solidFill>
              <a:srgbClr val="00990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7" name="Овал 16">
            <a:hlinkClick r:id="" action="ppaction://noaction" highlightClick="1">
              <a:snd r:embed="rId5" name="ошибка.wav"/>
            </a:hlinkClick>
          </p:cNvPr>
          <p:cNvSpPr/>
          <p:nvPr/>
        </p:nvSpPr>
        <p:spPr>
          <a:xfrm>
            <a:off x="6072198" y="2857496"/>
            <a:ext cx="714380" cy="571504"/>
          </a:xfrm>
          <a:prstGeom prst="ellipse">
            <a:avLst/>
          </a:prstGeom>
          <a:solidFill>
            <a:srgbClr val="FF0000"/>
          </a:solidFill>
          <a:ln>
            <a:solidFill>
              <a:schemeClr val="accent2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8" name="Овал 17">
            <a:hlinkClick r:id="" action="ppaction://noaction" highlightClick="1">
              <a:snd r:embed="rId5" name="ошибка.wav"/>
            </a:hlinkClick>
          </p:cNvPr>
          <p:cNvSpPr/>
          <p:nvPr/>
        </p:nvSpPr>
        <p:spPr>
          <a:xfrm>
            <a:off x="1500166" y="2857496"/>
            <a:ext cx="714380" cy="571504"/>
          </a:xfrm>
          <a:prstGeom prst="ellipse">
            <a:avLst/>
          </a:prstGeom>
          <a:solidFill>
            <a:srgbClr val="FF0000"/>
          </a:solidFill>
          <a:ln>
            <a:solidFill>
              <a:schemeClr val="accent2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9" name="Picture 10" descr="http://www.pristinedogs.co.uk/siteimages/dog1.jp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834063" y="552450"/>
            <a:ext cx="2303462" cy="197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52" name="Picture 16" descr="http://www.lenagold.ru/fon/clipart/p/per/perets104.jpg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29250" y="3963988"/>
            <a:ext cx="1733550" cy="1404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26" descr="http://s60.radikal.ru/i168/1105/57/c10f0526552ex.jpg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36700" y="3500438"/>
            <a:ext cx="1749425" cy="184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" dur="1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9FF66"/>
                                      </p:to>
                                    </p:animClr>
                                    <p:animClr clrSpc="rgb" dir="cw">
                                      <p:cBhvr>
                                        <p:cTn id="13" dur="1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9FF66"/>
                                      </p:to>
                                    </p:animClr>
                                    <p:set>
                                      <p:cBhvr>
                                        <p:cTn id="14" dur="1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1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0" name="Picture 3" descr="BALLOON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72125" y="357188"/>
            <a:ext cx="2058988" cy="292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1" name="Picture 4" descr="D:\PFILES\MSOFFICE\MEDIA\CNTCD1\CLIPART2\J0215513.WM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5813" y="500063"/>
            <a:ext cx="2451100" cy="227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2" name="Picture 5" descr="D:\PFILES\MSOFFICE\MEDIA\CNTCD1\CLIPART2\J0215794.WM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71625" y="3643313"/>
            <a:ext cx="1403350" cy="207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Овал 10">
            <a:hlinkClick r:id="" action="ppaction://noaction" highlightClick="1">
              <a:snd r:embed="rId6" name="chimes.wav"/>
            </a:hlinkClick>
          </p:cNvPr>
          <p:cNvSpPr/>
          <p:nvPr/>
        </p:nvSpPr>
        <p:spPr>
          <a:xfrm>
            <a:off x="2786050" y="2928934"/>
            <a:ext cx="714380" cy="571504"/>
          </a:xfrm>
          <a:prstGeom prst="ellipse">
            <a:avLst/>
          </a:prstGeom>
          <a:solidFill>
            <a:srgbClr val="0070C0"/>
          </a:solidFill>
          <a:ln>
            <a:solidFill>
              <a:srgbClr val="00990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" name="Овал 11">
            <a:hlinkClick r:id="" action="ppaction://noaction" highlightClick="1">
              <a:snd r:embed="rId6" name="chimes.wav"/>
            </a:hlinkClick>
          </p:cNvPr>
          <p:cNvSpPr/>
          <p:nvPr/>
        </p:nvSpPr>
        <p:spPr>
          <a:xfrm>
            <a:off x="2571736" y="5929330"/>
            <a:ext cx="714380" cy="571504"/>
          </a:xfrm>
          <a:prstGeom prst="ellipse">
            <a:avLst/>
          </a:prstGeom>
          <a:solidFill>
            <a:srgbClr val="0070C0"/>
          </a:solidFill>
          <a:ln>
            <a:solidFill>
              <a:srgbClr val="00990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" name="Овал 12">
            <a:hlinkClick r:id="" action="ppaction://noaction" highlightClick="1">
              <a:snd r:embed="rId6" name="chimes.wav"/>
            </a:hlinkClick>
          </p:cNvPr>
          <p:cNvSpPr/>
          <p:nvPr/>
        </p:nvSpPr>
        <p:spPr>
          <a:xfrm>
            <a:off x="6072198" y="6000768"/>
            <a:ext cx="714380" cy="571504"/>
          </a:xfrm>
          <a:prstGeom prst="ellipse">
            <a:avLst/>
          </a:prstGeom>
          <a:solidFill>
            <a:srgbClr val="FF0000"/>
          </a:solidFill>
          <a:ln>
            <a:solidFill>
              <a:schemeClr val="accent2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4" name="Овал 13">
            <a:hlinkClick r:id="" action="ppaction://noaction" highlightClick="1">
              <a:snd r:embed="rId6" name="chimes.wav"/>
            </a:hlinkClick>
          </p:cNvPr>
          <p:cNvSpPr/>
          <p:nvPr/>
        </p:nvSpPr>
        <p:spPr>
          <a:xfrm>
            <a:off x="5643570" y="2857496"/>
            <a:ext cx="714380" cy="571504"/>
          </a:xfrm>
          <a:prstGeom prst="ellipse">
            <a:avLst/>
          </a:prstGeom>
          <a:solidFill>
            <a:srgbClr val="FF0000"/>
          </a:solidFill>
          <a:ln>
            <a:solidFill>
              <a:schemeClr val="accent2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5" name="Овал 14">
            <a:hlinkClick r:id="" action="ppaction://noaction" highlightClick="1">
              <a:snd r:embed="rId7" name="ошибка.wav"/>
            </a:hlinkClick>
          </p:cNvPr>
          <p:cNvSpPr/>
          <p:nvPr/>
        </p:nvSpPr>
        <p:spPr>
          <a:xfrm>
            <a:off x="6929454" y="6000768"/>
            <a:ext cx="714380" cy="571504"/>
          </a:xfrm>
          <a:prstGeom prst="ellipse">
            <a:avLst/>
          </a:prstGeom>
          <a:solidFill>
            <a:srgbClr val="0070C0"/>
          </a:solidFill>
          <a:ln>
            <a:solidFill>
              <a:srgbClr val="00990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6" name="Овал 15">
            <a:hlinkClick r:id="" action="ppaction://noaction" highlightClick="1">
              <a:snd r:embed="rId7" name="ошибка.wav"/>
            </a:hlinkClick>
          </p:cNvPr>
          <p:cNvSpPr/>
          <p:nvPr/>
        </p:nvSpPr>
        <p:spPr>
          <a:xfrm>
            <a:off x="6643702" y="2857496"/>
            <a:ext cx="714380" cy="571504"/>
          </a:xfrm>
          <a:prstGeom prst="ellipse">
            <a:avLst/>
          </a:prstGeom>
          <a:solidFill>
            <a:srgbClr val="0070C0"/>
          </a:solidFill>
          <a:ln>
            <a:solidFill>
              <a:srgbClr val="00990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7" name="Овал 16">
            <a:hlinkClick r:id="" action="ppaction://noaction" highlightClick="1">
              <a:snd r:embed="rId7" name="ошибка.wav"/>
            </a:hlinkClick>
          </p:cNvPr>
          <p:cNvSpPr/>
          <p:nvPr/>
        </p:nvSpPr>
        <p:spPr>
          <a:xfrm>
            <a:off x="1571604" y="5929330"/>
            <a:ext cx="714380" cy="571504"/>
          </a:xfrm>
          <a:prstGeom prst="ellipse">
            <a:avLst/>
          </a:prstGeom>
          <a:solidFill>
            <a:srgbClr val="FF0000"/>
          </a:solidFill>
          <a:ln>
            <a:solidFill>
              <a:schemeClr val="accent2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8" name="Овал 17">
            <a:hlinkClick r:id="" action="ppaction://noaction" highlightClick="1">
              <a:snd r:embed="rId7" name="ошибка.wav"/>
            </a:hlinkClick>
          </p:cNvPr>
          <p:cNvSpPr/>
          <p:nvPr/>
        </p:nvSpPr>
        <p:spPr>
          <a:xfrm>
            <a:off x="1785918" y="2928934"/>
            <a:ext cx="714380" cy="571504"/>
          </a:xfrm>
          <a:prstGeom prst="ellipse">
            <a:avLst/>
          </a:prstGeom>
          <a:solidFill>
            <a:srgbClr val="FF0000"/>
          </a:solidFill>
          <a:ln>
            <a:solidFill>
              <a:schemeClr val="accent2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27677" name="Picture 6" descr="http://im7-tub-ru.yandex.net/i?id=29655046-36-72&amp;n=21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19700" y="3643313"/>
            <a:ext cx="2808288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305</TotalTime>
  <Words>50</Words>
  <Application>Microsoft Office PowerPoint</Application>
  <PresentationFormat>Экран (4:3)</PresentationFormat>
  <Paragraphs>11</Paragraphs>
  <Slides>10</Slides>
  <Notes>1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Шаблон оформления</vt:lpstr>
      </vt:variant>
      <vt:variant>
        <vt:i4>4</vt:i4>
      </vt:variant>
      <vt:variant>
        <vt:lpstr>Заголовки слайдов</vt:lpstr>
      </vt:variant>
      <vt:variant>
        <vt:i4>10</vt:i4>
      </vt:variant>
    </vt:vector>
  </HeadingPairs>
  <TitlesOfParts>
    <vt:vector size="21" baseType="lpstr">
      <vt:lpstr>Arial</vt:lpstr>
      <vt:lpstr>Trebuchet MS</vt:lpstr>
      <vt:lpstr>Wingdings 3</vt:lpstr>
      <vt:lpstr>Calibri</vt:lpstr>
      <vt:lpstr>Comic Sans MS</vt:lpstr>
      <vt:lpstr>Verdana</vt:lpstr>
      <vt:lpstr>Constantia</vt:lpstr>
      <vt:lpstr>Грань</vt:lpstr>
      <vt:lpstr>Грань</vt:lpstr>
      <vt:lpstr>Грань</vt:lpstr>
      <vt:lpstr>Грань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owner</dc:creator>
  <cp:lastModifiedBy>Alena</cp:lastModifiedBy>
  <cp:revision>34</cp:revision>
  <dcterms:created xsi:type="dcterms:W3CDTF">2011-05-25T06:28:32Z</dcterms:created>
  <dcterms:modified xsi:type="dcterms:W3CDTF">2015-02-03T04:54:14Z</dcterms:modified>
</cp:coreProperties>
</file>