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Познавательно-исследовательская деятельность в 1 младшей группе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084892"/>
            <a:ext cx="6400800" cy="1752600"/>
          </a:xfrm>
        </p:spPr>
        <p:txBody>
          <a:bodyPr/>
          <a:lstStyle/>
          <a:p>
            <a:pPr algn="r"/>
            <a:r>
              <a:rPr lang="ru-RU" dirty="0" smtClean="0"/>
              <a:t>Воспитатель: Кухарь А.В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2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448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55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«Камни»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получают представления о том, что камни бывают тяжелые и легкие, и что камни имеют различную форму. Когда дети сравнивают два камня взятых с улицы и с батареи (зимой), то приходят к выводу, что камни могут быть холодными и теплыми. 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64696" cy="469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17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6090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874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664"/>
            <a:ext cx="8160907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158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Использование элементарных опытов и экспериментов в работе с детьми младшего дошкольного возраста помогает сделать деятельность детей при формировании целостной картины мира действительно более интересной и разнообразной. Интенсивное развитие детского экспериментирования во всех его видах и формах - является необходимым условием успешного становления личности дошкольника, развитию познавательного интереса, воспитанию потребности к целостному восприятию окружающего мира.</a:t>
            </a:r>
          </a:p>
        </p:txBody>
      </p:sp>
    </p:spTree>
    <p:extLst>
      <p:ext uri="{BB962C8B-B14F-4D97-AF65-F5344CB8AC3E}">
        <p14:creationId xmlns:p14="http://schemas.microsoft.com/office/powerpoint/2010/main" val="10137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Целью организации познавательно-исследовательской деятельности в ДОУ является  развитии у дошкольников исследовательского типа мышления.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Посредством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наблюдения, слушания, осязания дошкольники определяют качества и свойства предметов окружающего мира , пробуют устанавливать причинно-следственные связи, дают объяснение увиденному или услышанному , обобщают и систематизируют накапливаемые знания. Возможность получить информацию самостоятельно дает возможность  детям ощутить радость открытия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9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 познавательного развития в ДОУ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интереса к предметам и явлениям окружающего мира;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первичных представлений об их свойствах (форме, цвете, размере, структуре, звучности и т. д.);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мыслительных процессов: анализ, синтез, сравнение, обобщение, классификация,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ориентировки во времени и пространстве, установление причинно-следственных связей;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положительного отношения  к самостоятельному поиску нужной информации;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стимулирование и поощрение любознательности, наблюдательности и выявление интересов ребенка.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творческих задатков и воображения.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и совершенствование умения использовать в  работе с различные инструменты, накопление опыта  взаимодействия с различными предметами и веществами, развитие мелкой моторики.</a:t>
            </a:r>
          </a:p>
        </p:txBody>
      </p:sp>
    </p:spTree>
    <p:extLst>
      <p:ext uri="{BB962C8B-B14F-4D97-AF65-F5344CB8AC3E}">
        <p14:creationId xmlns:p14="http://schemas.microsoft.com/office/powerpoint/2010/main" val="414192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6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«Вода»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Исходя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 возрастных особенностей детей младшей группы, первый этап экспериментирования – работа с водой. На практике дети убедятся в том, что водой можно умываться, опускать в нее и вылавливать различные предметы; что вода может литься, а может брызгать; что предметы станут чище, если помыть их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водой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844824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45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6090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98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60000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780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«Песок»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Знакомясь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данной темой, проводятся различные эксперименты с песком. На организованной совместной деятельности, дети пробуют слепить «угощение» из сухого и мокрого песка руками и с помощью формочек. В конце занятия подводится итог – мокрый песок принимает любую нужную форму.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761151"/>
            <a:ext cx="3649119" cy="486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0243"/>
            <a:ext cx="3642300" cy="48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77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05045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05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260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«Бумага»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помощи опытов дети узнают, что бумага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может быть гладкой и шершавой: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ее можно сдуть с ладони, и она не тонет в воде в отличие от камней; что бумага может быть тонкой и толстой и она может рваться: салфетку очень легко смять и порвать в отличие от плотного картона.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74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59</TotalTime>
  <Words>250</Words>
  <Application>Microsoft Office PowerPoint</Application>
  <PresentationFormat>Экран (4:3)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Исполнительная</vt:lpstr>
      <vt:lpstr>Познавательно-исследовательская деятельность в 1 младшей группе</vt:lpstr>
      <vt:lpstr>Цель:</vt:lpstr>
      <vt:lpstr>Задачи познавательного развития в ДОУ:</vt:lpstr>
      <vt:lpstr>«Вода»  Исходя из возрастных особенностей детей младшей группы, первый этап экспериментирования – работа с водой. На практике дети убедятся в том, что водой можно умываться, опускать в нее и вылавливать различные предметы; что вода может литься, а может брызгать; что предметы станут чище, если помыть их водой.</vt:lpstr>
      <vt:lpstr>Презентация PowerPoint</vt:lpstr>
      <vt:lpstr>Презентация PowerPoint</vt:lpstr>
      <vt:lpstr>«Песок»  Знакомясь с данной темой, проводятся различные эксперименты с песком. На организованной совместной деятельности, дети пробуют слепить «угощение» из сухого и мокрого песка руками и с помощью формочек. В конце занятия подводится итог – мокрый песок принимает любую нужную форму.</vt:lpstr>
      <vt:lpstr>Презентация PowerPoint</vt:lpstr>
      <vt:lpstr>«Бумага»  При помощи опытов дети узнают, что бумага может быть гладкой и шершавой: ее можно сдуть с ладони, и она не тонет в воде в отличие от камней; что бумага может быть тонкой и толстой и она может рваться: салфетку очень легко смять и порвать в отличие от плотного картона.</vt:lpstr>
      <vt:lpstr>Презентация PowerPoint</vt:lpstr>
      <vt:lpstr>Презентация PowerPoint</vt:lpstr>
      <vt:lpstr>«Камни»  Дети получают представления о том, что камни бывают тяжелые и легкие, и что камни имеют различную форму. Когда дети сравнивают два камня взятых с улицы и с батареи (зимой), то приходят к выводу, что камни могут быть холодными и теплыми.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Познавательно-исследовательская деятельность в 1 младшей группе</dc:title>
  <dc:creator>Admin</dc:creator>
  <cp:lastModifiedBy>Admin</cp:lastModifiedBy>
  <cp:revision>7</cp:revision>
  <dcterms:created xsi:type="dcterms:W3CDTF">2023-11-27T03:01:23Z</dcterms:created>
  <dcterms:modified xsi:type="dcterms:W3CDTF">2023-11-27T04:26:14Z</dcterms:modified>
</cp:coreProperties>
</file>