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0793" y="-531440"/>
            <a:ext cx="8956556" cy="4571999"/>
          </a:xfrm>
        </p:spPr>
        <p:txBody>
          <a:bodyPr/>
          <a:lstStyle/>
          <a:p>
            <a:r>
              <a:rPr lang="ru-RU" sz="6000" dirty="0" smtClean="0"/>
              <a:t>День народного единства в группе «Капелька»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72730"/>
            <a:ext cx="4531221" cy="353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422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знакомство детей с праздником (с  Днем народного единства), с национальными костюмами разных стран.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Образовательные: Расширять представления детей о национальных праздниках, познакомить с историей возникновения Дня народного единства.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Развивать любознательность, умение слушать. Вызвать у детей желание к совместной деятельности и радость от коллективного творчества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Воспитательные: Прививать любовь к Родине, воспитывать патриотические чувства, доброжелательное отношение друг к другу, желание прийти на помощь. Воспитание у детей чувства дружбы и единство народов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97323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63272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Выставка «День народного единства»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54890" cy="51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9852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63272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Национальные костюмы разных стран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662869" cy="49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624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825691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10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4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139" y="2331138"/>
            <a:ext cx="3393900" cy="45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393900" cy="45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52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24</TotalTime>
  <Words>108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Главная</vt:lpstr>
      <vt:lpstr>День народного единства в группе «Капелька»</vt:lpstr>
      <vt:lpstr>Цель: знакомство детей с праздником (с  Днем народного единства), с национальными костюмами разных стран. </vt:lpstr>
      <vt:lpstr>Выставка «День народного единства»</vt:lpstr>
      <vt:lpstr>Национальные костюмы разных стран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 в группе «Капелька»</dc:title>
  <dc:creator>Admin</dc:creator>
  <cp:lastModifiedBy>Admin</cp:lastModifiedBy>
  <cp:revision>4</cp:revision>
  <dcterms:created xsi:type="dcterms:W3CDTF">2023-11-27T04:29:40Z</dcterms:created>
  <dcterms:modified xsi:type="dcterms:W3CDTF">2023-11-27T05:17:42Z</dcterms:modified>
</cp:coreProperties>
</file>